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83" r:id="rId3"/>
    <p:sldId id="284" r:id="rId4"/>
    <p:sldId id="297" r:id="rId5"/>
    <p:sldId id="285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8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62" y="72"/>
      </p:cViewPr>
      <p:guideLst>
        <p:guide orient="horz" pos="2088"/>
        <p:guide pos="285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7147-C1CC-4DF9-9630-797A325FE09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CA1CB-09C8-4FD8-927C-CA9FB7125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8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4CFD-2843-4885-88E0-1819937E0DF2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8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B8DE-5C2A-4D29-86FD-269CD25FE5FD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7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F49-6D57-4BE6-95B7-1E1322077502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9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E6BB-0BBF-4BA4-83FC-75754E44C6D3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B02D-9F0B-40CB-B6A1-DB55EFC0F0C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3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51EC-4F3A-44B9-A363-4E97BA0804C0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6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79EE-9304-46EA-AD68-F405C33B9202}" type="datetime1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9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592B-640A-4B0A-BD07-2AF7E64EE836}" type="datetime1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4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9849-D426-4A74-A569-0FE2D572E39A}" type="datetime1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4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DB0C9-7325-4ADE-BE28-E9D873FA75B3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5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E1D4-3001-4C2E-B830-DBF2A48E1D88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FC17-F433-404E-A6D7-EAF2A1F87DD8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B5182-48F5-4657-8C9C-553A23FF9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5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aboutcircuits.com/projects/interface-an-lcd-with-an-arduino/" TargetMode="External"/><Relationship Id="rId2" Type="http://schemas.openxmlformats.org/officeDocument/2006/relationships/hyperlink" Target="https://www.arduino.cc/en/Tutorial/HelloWorl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arn.sparkfun.com/tutorials/sik-experiment-guide-for-arduino---v32/experiment-7-reading-a-temperature-sensor" TargetMode="External"/><Relationship Id="rId4" Type="http://schemas.openxmlformats.org/officeDocument/2006/relationships/hyperlink" Target="https://www.arduino.cc/en/tutorial/potentiomet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q_9WNHBKG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71" y="1657698"/>
            <a:ext cx="1538868" cy="12323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127" y="1690254"/>
            <a:ext cx="6061364" cy="71134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2"/>
                </a:solidFill>
              </a:rPr>
              <a:t>Lab </a:t>
            </a:r>
            <a:r>
              <a:rPr lang="en-US" sz="4000" b="1" dirty="0" smtClean="0">
                <a:solidFill>
                  <a:schemeClr val="tx2"/>
                </a:solidFill>
              </a:rPr>
              <a:t>2: </a:t>
            </a:r>
            <a:r>
              <a:rPr lang="en-US" sz="4000" b="1" dirty="0" smtClean="0">
                <a:solidFill>
                  <a:schemeClr val="tx2"/>
                </a:solidFill>
              </a:rPr>
              <a:t>Arduino </a:t>
            </a:r>
            <a:r>
              <a:rPr lang="en-US" sz="4000" b="1" dirty="0" smtClean="0">
                <a:solidFill>
                  <a:schemeClr val="tx2"/>
                </a:solidFill>
              </a:rPr>
              <a:t>Sensors</a:t>
            </a:r>
            <a:endParaRPr lang="en-US" sz="40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095" y="2125780"/>
            <a:ext cx="490993" cy="61878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2286950" y="1662545"/>
            <a:ext cx="13854" cy="172835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69127" y="2396837"/>
            <a:ext cx="5070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Topics: </a:t>
            </a:r>
            <a:r>
              <a:rPr lang="en-US" sz="2000" dirty="0" smtClean="0"/>
              <a:t>Arduino Sensor Reading, Display</a:t>
            </a:r>
            <a:endParaRPr lang="en-US" sz="2000" dirty="0" smtClean="0"/>
          </a:p>
          <a:p>
            <a:r>
              <a:rPr lang="en-US" sz="2000" dirty="0" smtClean="0"/>
              <a:t>Date: </a:t>
            </a:r>
            <a:r>
              <a:rPr lang="en-US" sz="2000" dirty="0" smtClean="0"/>
              <a:t>Sept</a:t>
            </a:r>
            <a:r>
              <a:rPr lang="en-US" sz="2000" dirty="0" smtClean="0"/>
              <a:t> 2, </a:t>
            </a:r>
            <a:r>
              <a:rPr lang="en-US" sz="2000" dirty="0" smtClean="0"/>
              <a:t>2016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2509" y="2267029"/>
            <a:ext cx="490993" cy="61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266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References (</a:t>
            </a:r>
            <a:r>
              <a:rPr lang="en-US" b="1" dirty="0">
                <a:solidFill>
                  <a:schemeClr val="tx2"/>
                </a:solidFill>
              </a:rPr>
              <a:t>s</a:t>
            </a:r>
            <a:r>
              <a:rPr lang="en-US" b="1" dirty="0" smtClean="0">
                <a:solidFill>
                  <a:schemeClr val="tx2"/>
                </a:solidFill>
              </a:rPr>
              <a:t>tudy these)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65018" y="875208"/>
            <a:ext cx="774469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81307"/>
            <a:ext cx="7886700" cy="5195656"/>
          </a:xfrm>
        </p:spPr>
        <p:txBody>
          <a:bodyPr>
            <a:normAutofit/>
          </a:bodyPr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www.arduino.cc/en/Tutorial/HelloWorld</a:t>
            </a:r>
            <a:endParaRPr lang="en-US" sz="1800" dirty="0" smtClean="0"/>
          </a:p>
          <a:p>
            <a:r>
              <a:rPr lang="en-US" sz="1800" dirty="0">
                <a:hlinkClick r:id="rId3"/>
              </a:rPr>
              <a:t>http://www.allaboutcircuits.com/projects/interface-an-lcd-with-an-arduino</a:t>
            </a:r>
            <a:r>
              <a:rPr lang="en-US" sz="1800" dirty="0" smtClean="0">
                <a:hlinkClick r:id="rId3"/>
              </a:rPr>
              <a:t>/</a:t>
            </a:r>
            <a:endParaRPr lang="en-US" sz="1800" dirty="0" smtClean="0"/>
          </a:p>
          <a:p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www.arduino.cc/en/tutorial/potentiometer</a:t>
            </a:r>
            <a:endParaRPr lang="en-US" sz="1800" dirty="0" smtClean="0"/>
          </a:p>
          <a:p>
            <a:r>
              <a:rPr lang="en-US" sz="1800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https://learn.sparkfun.com/tutorials/sik-experiment-guide-for-arduino---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hlinkClick r:id="rId5"/>
              </a:rPr>
              <a:t>v32/experiment-7-reading-a-temperature-sensor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266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LCD Display – HW Setup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65018" y="875208"/>
            <a:ext cx="774469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81307"/>
            <a:ext cx="7886700" cy="5195656"/>
          </a:xfrm>
        </p:spPr>
        <p:txBody>
          <a:bodyPr>
            <a:normAutofit/>
          </a:bodyPr>
          <a:lstStyle/>
          <a:p>
            <a:r>
              <a:rPr lang="en-US" dirty="0" smtClean="0"/>
              <a:t>It has 16 pins: 12 of them need to be connected to </a:t>
            </a:r>
            <a:r>
              <a:rPr lang="en-US" dirty="0"/>
              <a:t>{</a:t>
            </a:r>
            <a:r>
              <a:rPr lang="en-US" dirty="0" err="1" smtClean="0"/>
              <a:t>Vcc</a:t>
            </a:r>
            <a:r>
              <a:rPr lang="en-US" dirty="0" smtClean="0"/>
              <a:t>, GND, potentiometer, and Arduino pins}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07016" y="2924140"/>
            <a:ext cx="4014078" cy="2209998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30514"/>
              </p:ext>
            </p:extLst>
          </p:nvPr>
        </p:nvGraphicFramePr>
        <p:xfrm>
          <a:off x="3837708" y="2111433"/>
          <a:ext cx="3671455" cy="10058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34291">
                  <a:extLst>
                    <a:ext uri="{9D8B030D-6E8A-4147-A177-3AD203B41FA5}">
                      <a16:colId xmlns:a16="http://schemas.microsoft.com/office/drawing/2014/main" val="1009544026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4286798663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2524531190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381741910"/>
                    </a:ext>
                  </a:extLst>
                </a:gridCol>
                <a:gridCol w="706580">
                  <a:extLst>
                    <a:ext uri="{9D8B030D-6E8A-4147-A177-3AD203B41FA5}">
                      <a16:colId xmlns:a16="http://schemas.microsoft.com/office/drawing/2014/main" val="4007320712"/>
                    </a:ext>
                  </a:extLst>
                </a:gridCol>
              </a:tblGrid>
              <a:tr h="30711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54380"/>
                  </a:ext>
                </a:extLst>
              </a:tr>
              <a:tr h="506846">
                <a:tc>
                  <a:txBody>
                    <a:bodyPr/>
                    <a:lstStyle/>
                    <a:p>
                      <a:r>
                        <a:rPr lang="en-US" dirty="0" smtClean="0"/>
                        <a:t>VSS/GND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VCC/+5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V0/</a:t>
                      </a:r>
                      <a:r>
                        <a:rPr lang="en-US" baseline="0" dirty="0" smtClean="0"/>
                        <a:t> POT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RS/</a:t>
                      </a:r>
                    </a:p>
                    <a:p>
                      <a:r>
                        <a:rPr lang="en-US" dirty="0" smtClean="0"/>
                        <a:t>Pin 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RW/ GND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5555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84944"/>
              </p:ext>
            </p:extLst>
          </p:nvPr>
        </p:nvGraphicFramePr>
        <p:xfrm>
          <a:off x="3823857" y="3350489"/>
          <a:ext cx="4668980" cy="10058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33795">
                  <a:extLst>
                    <a:ext uri="{9D8B030D-6E8A-4147-A177-3AD203B41FA5}">
                      <a16:colId xmlns:a16="http://schemas.microsoft.com/office/drawing/2014/main" val="1009544026"/>
                    </a:ext>
                  </a:extLst>
                </a:gridCol>
                <a:gridCol w="700348">
                  <a:extLst>
                    <a:ext uri="{9D8B030D-6E8A-4147-A177-3AD203B41FA5}">
                      <a16:colId xmlns:a16="http://schemas.microsoft.com/office/drawing/2014/main" val="4286798663"/>
                    </a:ext>
                  </a:extLst>
                </a:gridCol>
                <a:gridCol w="1067493">
                  <a:extLst>
                    <a:ext uri="{9D8B030D-6E8A-4147-A177-3AD203B41FA5}">
                      <a16:colId xmlns:a16="http://schemas.microsoft.com/office/drawing/2014/main" val="2524531190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2381741910"/>
                    </a:ext>
                  </a:extLst>
                </a:gridCol>
                <a:gridCol w="845126">
                  <a:extLst>
                    <a:ext uri="{9D8B030D-6E8A-4147-A177-3AD203B41FA5}">
                      <a16:colId xmlns:a16="http://schemas.microsoft.com/office/drawing/2014/main" val="4007320712"/>
                    </a:ext>
                  </a:extLst>
                </a:gridCol>
              </a:tblGrid>
              <a:tr h="30711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7-10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11-14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54380"/>
                  </a:ext>
                </a:extLst>
              </a:tr>
              <a:tr h="506846">
                <a:tc>
                  <a:txBody>
                    <a:bodyPr/>
                    <a:lstStyle/>
                    <a:p>
                      <a:r>
                        <a:rPr lang="en-US" dirty="0" smtClean="0"/>
                        <a:t>E/</a:t>
                      </a:r>
                    </a:p>
                    <a:p>
                      <a:r>
                        <a:rPr lang="en-US" dirty="0" smtClean="0"/>
                        <a:t>Pin11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D4-D7/</a:t>
                      </a:r>
                    </a:p>
                    <a:p>
                      <a:r>
                        <a:rPr lang="en-US" baseline="0" dirty="0" smtClean="0"/>
                        <a:t>Pin2-Pin5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LED+/</a:t>
                      </a:r>
                    </a:p>
                    <a:p>
                      <a:r>
                        <a:rPr lang="en-US" dirty="0" err="1" smtClean="0"/>
                        <a:t>Res+VCC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LED-/ GND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55553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3900" y="4710547"/>
            <a:ext cx="1888835" cy="14166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24400" y="6109855"/>
            <a:ext cx="155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Potentiometer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3542" y="4737071"/>
            <a:ext cx="1354493" cy="135449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7038108" y="6109855"/>
            <a:ext cx="92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266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LCD Display – Programming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65018" y="872836"/>
            <a:ext cx="8257309" cy="2372"/>
          </a:xfrm>
          <a:prstGeom prst="line">
            <a:avLst/>
          </a:prstGeom>
          <a:ln w="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81307"/>
            <a:ext cx="3790949" cy="51956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Include the library and initialize. </a:t>
            </a:r>
          </a:p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lcd.begin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(COLS, ROWS);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lcd.setCursor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(COL, ROW);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lcd.print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(“string”);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lcd.print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FP_Num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4);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22611" y="1072138"/>
            <a:ext cx="4613564" cy="418576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#include &lt;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LiquidCrystal.h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&gt;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// initialize the library with the numbers of the interface pins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LiquidCrystal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lcd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(12, 11, 5, 4, 3, 2);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</a:rPr>
              <a:t>setup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// set up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number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of columns and rows: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lcd.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begin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(16, 2);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// P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rint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a message to the LCD.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lcd.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("hello, world!");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002060"/>
                </a:solidFill>
                <a:latin typeface="Courier New" panose="02070309020205020404" pitchFamily="49" charset="0"/>
              </a:rPr>
              <a:t>loop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// set the cursor to column 0, line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lcd.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setCursor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(0, 1);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// print the number of 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sec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since reset: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lcd.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millis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() / 1000);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30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266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Temperature Sensor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65018" y="875208"/>
            <a:ext cx="774469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1743" y="959005"/>
            <a:ext cx="7886700" cy="5195656"/>
          </a:xfrm>
        </p:spPr>
        <p:txBody>
          <a:bodyPr>
            <a:normAutofit/>
          </a:bodyPr>
          <a:lstStyle/>
          <a:p>
            <a:r>
              <a:rPr lang="en-US" dirty="0" smtClean="0"/>
              <a:t>It has 3 pins. </a:t>
            </a:r>
          </a:p>
          <a:p>
            <a:r>
              <a:rPr lang="en-US" dirty="0" smtClean="0"/>
              <a:t>The middle one gives you sensor value [0, 1023]</a:t>
            </a:r>
          </a:p>
          <a:p>
            <a:r>
              <a:rPr lang="en-US" dirty="0" smtClean="0"/>
              <a:t>How do you map the value to voltage?</a:t>
            </a:r>
          </a:p>
          <a:p>
            <a:r>
              <a:rPr lang="en-US" dirty="0" smtClean="0"/>
              <a:t>Temp (C) = (Voltage – 0.5) * 100</a:t>
            </a:r>
          </a:p>
          <a:p>
            <a:r>
              <a:rPr lang="en-US" dirty="0" smtClean="0"/>
              <a:t>How do you get Temp (F)?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672" y="3683738"/>
            <a:ext cx="3328555" cy="250751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4725159" y="3840080"/>
            <a:ext cx="4182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analogRead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AnalogPin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2661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Lab 2 – Read and Display Temperature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65018" y="875208"/>
            <a:ext cx="7744691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B5182-48F5-4657-8C9C-553A23FF935E}" type="slidenum">
              <a:rPr lang="en-US" smtClean="0"/>
              <a:t>6</a:t>
            </a:fld>
            <a:endParaRPr lang="en-US"/>
          </a:p>
        </p:txBody>
      </p:sp>
      <p:pic>
        <p:nvPicPr>
          <p:cNvPr id="3" name="Oq_9WNHBKG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78934" y="1284143"/>
            <a:ext cx="7643091" cy="429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2330</TotalTime>
  <Words>200</Words>
  <Application>Microsoft Office PowerPoint</Application>
  <PresentationFormat>On-screen Show (4:3)</PresentationFormat>
  <Paragraphs>58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Lab 2: Arduino Sensors</vt:lpstr>
      <vt:lpstr>References (study these)</vt:lpstr>
      <vt:lpstr>LCD Display – HW Setup</vt:lpstr>
      <vt:lpstr>LCD Display – Programming</vt:lpstr>
      <vt:lpstr>Temperature Sensor</vt:lpstr>
      <vt:lpstr>Lab 2 – Read and Display Temperature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Computing Systems</dc:title>
  <dc:creator>Shahriar Nirjon</dc:creator>
  <cp:lastModifiedBy>Shahriar Nirjon</cp:lastModifiedBy>
  <cp:revision>458</cp:revision>
  <dcterms:created xsi:type="dcterms:W3CDTF">2016-01-10T13:54:51Z</dcterms:created>
  <dcterms:modified xsi:type="dcterms:W3CDTF">2016-08-31T19:28:08Z</dcterms:modified>
</cp:coreProperties>
</file>